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61" r:id="rId2"/>
  </p:sldIdLst>
  <p:sldSz cx="30240288" cy="42840275"/>
  <p:notesSz cx="6797675" cy="9928225"/>
  <p:defaultTextStyle>
    <a:defPPr>
      <a:defRPr lang="en-US"/>
    </a:defPPr>
    <a:lvl1pPr marL="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1pPr>
    <a:lvl2pPr marL="441871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2pPr>
    <a:lvl3pPr marL="88374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3pPr>
    <a:lvl4pPr marL="132561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4pPr>
    <a:lvl5pPr marL="1767479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5pPr>
    <a:lvl6pPr marL="220935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6pPr>
    <a:lvl7pPr marL="2651219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7pPr>
    <a:lvl8pPr marL="3093090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8pPr>
    <a:lvl9pPr marL="3534959" algn="l" defTabSz="441871" rtl="0" eaLnBrk="1" latinLnBrk="0" hangingPunct="1">
      <a:defRPr sz="1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D0D9"/>
    <a:srgbClr val="073064"/>
    <a:srgbClr val="891116"/>
    <a:srgbClr val="F6F3F0"/>
    <a:srgbClr val="967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6010" autoAdjust="0"/>
  </p:normalViewPr>
  <p:slideViewPr>
    <p:cSldViewPr snapToGrid="0">
      <p:cViewPr varScale="1">
        <p:scale>
          <a:sx n="17" d="100"/>
          <a:sy n="17" d="100"/>
        </p:scale>
        <p:origin x="1854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93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1DDE572-12CA-C589-0CE1-4BC83B030C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38169022"/>
            <a:ext cx="30240288" cy="4724648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5A6FF0A4-56E9-C11B-CD0D-5A3DED68135F}"/>
              </a:ext>
            </a:extLst>
          </p:cNvPr>
          <p:cNvSpPr txBox="1">
            <a:spLocks/>
          </p:cNvSpPr>
          <p:nvPr userDrawn="1"/>
        </p:nvSpPr>
        <p:spPr>
          <a:xfrm>
            <a:off x="2107050" y="4701341"/>
            <a:ext cx="26000255" cy="25070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970" b="0" dirty="0">
                <a:latin typeface="+mn-lt"/>
              </a:rPr>
              <a:t>Autores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0767534-2EAC-C4ED-10AC-259839D3FA8E}"/>
              </a:ext>
            </a:extLst>
          </p:cNvPr>
          <p:cNvSpPr txBox="1">
            <a:spLocks/>
          </p:cNvSpPr>
          <p:nvPr userDrawn="1"/>
        </p:nvSpPr>
        <p:spPr>
          <a:xfrm>
            <a:off x="1454054" y="7208341"/>
            <a:ext cx="27342550" cy="4375551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42256D12-7E43-4B7E-24A8-F2E948957CE4}"/>
              </a:ext>
            </a:extLst>
          </p:cNvPr>
          <p:cNvSpPr txBox="1">
            <a:spLocks/>
          </p:cNvSpPr>
          <p:nvPr userDrawn="1"/>
        </p:nvSpPr>
        <p:spPr>
          <a:xfrm>
            <a:off x="1438251" y="12321425"/>
            <a:ext cx="27342550" cy="11270058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Observación clínica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17F18A22-6CDF-4E0E-6EFF-B1651F1A2177}"/>
              </a:ext>
            </a:extLst>
          </p:cNvPr>
          <p:cNvSpPr txBox="1">
            <a:spLocks/>
          </p:cNvSpPr>
          <p:nvPr userDrawn="1"/>
        </p:nvSpPr>
        <p:spPr>
          <a:xfrm>
            <a:off x="1454054" y="24239849"/>
            <a:ext cx="27342550" cy="6323351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Discusión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75B76B02-561B-4D2E-773C-FE59EDE542C7}"/>
              </a:ext>
            </a:extLst>
          </p:cNvPr>
          <p:cNvSpPr txBox="1">
            <a:spLocks/>
          </p:cNvSpPr>
          <p:nvPr userDrawn="1"/>
        </p:nvSpPr>
        <p:spPr>
          <a:xfrm>
            <a:off x="1454054" y="31211567"/>
            <a:ext cx="27342550" cy="3539928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Referencias</a:t>
            </a: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E1CA1DF5-DC82-CFD2-6BE7-182DC16431A7}"/>
              </a:ext>
            </a:extLst>
          </p:cNvPr>
          <p:cNvSpPr txBox="1">
            <a:spLocks/>
          </p:cNvSpPr>
          <p:nvPr userDrawn="1"/>
        </p:nvSpPr>
        <p:spPr>
          <a:xfrm>
            <a:off x="1454054" y="35399862"/>
            <a:ext cx="27342550" cy="1921621"/>
          </a:xfrm>
          <a:prstGeom prst="rect">
            <a:avLst/>
          </a:prstGeom>
          <a:ln w="1905">
            <a:solidFill>
              <a:srgbClr val="6ED0D9"/>
            </a:solidFill>
            <a:prstDash val="sysDot"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97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Datos de contacto de los autores</a:t>
            </a:r>
          </a:p>
        </p:txBody>
      </p:sp>
    </p:spTree>
    <p:extLst>
      <p:ext uri="{BB962C8B-B14F-4D97-AF65-F5344CB8AC3E}">
        <p14:creationId xmlns:p14="http://schemas.microsoft.com/office/powerpoint/2010/main" val="304322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D30F1C71-F366-DF64-90CB-285AC4DCC726}"/>
              </a:ext>
            </a:extLst>
          </p:cNvPr>
          <p:cNvSpPr txBox="1"/>
          <p:nvPr/>
        </p:nvSpPr>
        <p:spPr>
          <a:xfrm>
            <a:off x="1670785" y="5973922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.</a:t>
            </a:r>
            <a:r>
              <a:rPr lang="es-ES" sz="3200" dirty="0" err="1"/>
              <a:t>kljfsbn</a:t>
            </a:r>
            <a:r>
              <a:rPr lang="es-ES" sz="3200" dirty="0"/>
              <a:t>.&lt;</a:t>
            </a:r>
            <a:r>
              <a:rPr lang="es-ES" sz="3200" dirty="0" err="1"/>
              <a:t>hñ</a:t>
            </a:r>
            <a:r>
              <a:rPr lang="es-ES" sz="3200" dirty="0"/>
              <a:t>&lt;</a:t>
            </a:r>
            <a:r>
              <a:rPr lang="es-ES" sz="3200" dirty="0" err="1"/>
              <a:t>shkfñ</a:t>
            </a:r>
            <a:r>
              <a:rPr lang="es-ES" sz="3200" dirty="0"/>
              <a:t>&lt;</a:t>
            </a:r>
            <a:r>
              <a:rPr lang="es-ES" sz="3200" dirty="0" err="1"/>
              <a:t>ps-kojf-ñsdkljg-ñkljsdg</a:t>
            </a:r>
            <a:r>
              <a:rPr lang="es-ES" sz="3200" dirty="0"/>
              <a:t>´-</a:t>
            </a:r>
            <a:r>
              <a:rPr lang="es-ES" sz="3200" dirty="0" err="1"/>
              <a:t>pñlsdgjdgjdgjdgjdgjdgjdgjdgja</a:t>
            </a:r>
            <a:endParaRPr lang="es-ES" sz="32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CE2C67C-5150-84C0-2671-FBD568114828}"/>
              </a:ext>
            </a:extLst>
          </p:cNvPr>
          <p:cNvSpPr txBox="1"/>
          <p:nvPr/>
        </p:nvSpPr>
        <p:spPr>
          <a:xfrm>
            <a:off x="1670785" y="1023865"/>
            <a:ext cx="271937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/>
              <a:t>TÍTULO XXXXXXXXXXXXXXXXXXXXXXXXXXXXXX</a:t>
            </a:r>
          </a:p>
          <a:p>
            <a:pPr algn="ctr"/>
            <a:r>
              <a:rPr lang="es-ES" sz="6000" b="1" dirty="0"/>
              <a:t>XXXXXXXXXXXXXXXXXXXXXXXXXXXXXXXXXXXXXXXXXXXXXXXXXXXXXX</a:t>
            </a:r>
          </a:p>
          <a:p>
            <a:pPr algn="ctr"/>
            <a:r>
              <a:rPr lang="es-ES" sz="6000" b="1" dirty="0"/>
              <a:t>XXXXXXXXXXXXXXXXXXXXXXXXXXXXXXXXXXXXX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72E955A-6C58-456B-32B5-2BC19E595F29}"/>
              </a:ext>
            </a:extLst>
          </p:cNvPr>
          <p:cNvSpPr txBox="1"/>
          <p:nvPr/>
        </p:nvSpPr>
        <p:spPr>
          <a:xfrm>
            <a:off x="1523256" y="771396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.</a:t>
            </a:r>
            <a:r>
              <a:rPr lang="es-ES" sz="3200" dirty="0" err="1"/>
              <a:t>kljfsbn</a:t>
            </a:r>
            <a:r>
              <a:rPr lang="es-ES" sz="3200" dirty="0"/>
              <a:t>.&lt;</a:t>
            </a:r>
            <a:r>
              <a:rPr lang="es-ES" sz="3200" dirty="0" err="1"/>
              <a:t>hñ</a:t>
            </a:r>
            <a:r>
              <a:rPr lang="es-ES" sz="3200" dirty="0"/>
              <a:t>&lt;</a:t>
            </a:r>
            <a:r>
              <a:rPr lang="es-ES" sz="3200" dirty="0" err="1"/>
              <a:t>shkfñ</a:t>
            </a:r>
            <a:r>
              <a:rPr lang="es-ES" sz="3200" dirty="0"/>
              <a:t>&lt;</a:t>
            </a:r>
            <a:r>
              <a:rPr lang="es-ES" sz="3200" dirty="0" err="1"/>
              <a:t>ps-kojf-ñsdkljg-ñkljsdg</a:t>
            </a:r>
            <a:r>
              <a:rPr lang="es-ES" sz="3200" dirty="0"/>
              <a:t>´-</a:t>
            </a:r>
            <a:r>
              <a:rPr lang="es-ES" sz="3200" dirty="0" err="1"/>
              <a:t>pñlsdgjdgjdgjdgjdgjdgjdgjdgja</a:t>
            </a:r>
            <a:endParaRPr lang="es-ES" sz="3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A4CC99-17B0-A670-4A04-DC6478556480}"/>
              </a:ext>
            </a:extLst>
          </p:cNvPr>
          <p:cNvSpPr txBox="1"/>
          <p:nvPr/>
        </p:nvSpPr>
        <p:spPr>
          <a:xfrm>
            <a:off x="1670784" y="12831922"/>
            <a:ext cx="267137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.</a:t>
            </a:r>
            <a:r>
              <a:rPr lang="es-ES" sz="3200" dirty="0" err="1"/>
              <a:t>kljfsbn</a:t>
            </a:r>
            <a:r>
              <a:rPr lang="es-ES" sz="3200" dirty="0"/>
              <a:t>.&lt;</a:t>
            </a:r>
            <a:r>
              <a:rPr lang="es-ES" sz="3200" dirty="0" err="1"/>
              <a:t>hñ</a:t>
            </a:r>
            <a:r>
              <a:rPr lang="es-ES" sz="3200" dirty="0"/>
              <a:t>&lt;</a:t>
            </a:r>
            <a:r>
              <a:rPr lang="es-ES" sz="3200" dirty="0" err="1"/>
              <a:t>shkfñ</a:t>
            </a:r>
            <a:r>
              <a:rPr lang="es-ES" sz="3200" dirty="0"/>
              <a:t>&lt;</a:t>
            </a:r>
            <a:r>
              <a:rPr lang="es-ES" sz="3200" dirty="0" err="1"/>
              <a:t>ps-kojf-ñsdkljg-ñkljsdg</a:t>
            </a:r>
            <a:r>
              <a:rPr lang="es-ES" sz="3200" dirty="0"/>
              <a:t>´-</a:t>
            </a:r>
            <a:r>
              <a:rPr lang="es-ES" sz="3200" dirty="0" err="1"/>
              <a:t>pñlsdgjdgjdgjdgjdgjdgjdgjdgja</a:t>
            </a:r>
            <a:endParaRPr lang="es-ES" sz="32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D74C767-6AC8-283D-2E1D-79F4F0247D81}"/>
              </a:ext>
            </a:extLst>
          </p:cNvPr>
          <p:cNvSpPr txBox="1"/>
          <p:nvPr/>
        </p:nvSpPr>
        <p:spPr>
          <a:xfrm>
            <a:off x="1670785" y="2478276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.</a:t>
            </a:r>
            <a:r>
              <a:rPr lang="es-ES" sz="3200" dirty="0" err="1"/>
              <a:t>kljfsbn</a:t>
            </a:r>
            <a:r>
              <a:rPr lang="es-ES" sz="3200" dirty="0"/>
              <a:t>.&lt;</a:t>
            </a:r>
            <a:r>
              <a:rPr lang="es-ES" sz="3200" dirty="0" err="1"/>
              <a:t>hñ</a:t>
            </a:r>
            <a:r>
              <a:rPr lang="es-ES" sz="3200" dirty="0"/>
              <a:t>&lt;</a:t>
            </a:r>
            <a:r>
              <a:rPr lang="es-ES" sz="3200" dirty="0" err="1"/>
              <a:t>shkfñ</a:t>
            </a:r>
            <a:r>
              <a:rPr lang="es-ES" sz="3200" dirty="0"/>
              <a:t>&lt;</a:t>
            </a:r>
            <a:r>
              <a:rPr lang="es-ES" sz="3200" dirty="0" err="1"/>
              <a:t>ps-kojf-ñsdkljg-ñkljsdg</a:t>
            </a:r>
            <a:r>
              <a:rPr lang="es-ES" sz="3200" dirty="0"/>
              <a:t>´-</a:t>
            </a:r>
            <a:r>
              <a:rPr lang="es-ES" sz="3200" dirty="0" err="1"/>
              <a:t>pñlsdgjdgjdgjdgjdgjdgjdgjdgja</a:t>
            </a:r>
            <a:endParaRPr lang="es-ES" sz="32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F686F1D-528B-5866-BB00-FB0CDADED0E5}"/>
              </a:ext>
            </a:extLst>
          </p:cNvPr>
          <p:cNvSpPr txBox="1"/>
          <p:nvPr/>
        </p:nvSpPr>
        <p:spPr>
          <a:xfrm>
            <a:off x="1670784" y="3173220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.</a:t>
            </a:r>
            <a:r>
              <a:rPr lang="es-ES" sz="3200" dirty="0" err="1"/>
              <a:t>kljfsbn</a:t>
            </a:r>
            <a:r>
              <a:rPr lang="es-ES" sz="3200" dirty="0"/>
              <a:t>.&lt;</a:t>
            </a:r>
            <a:r>
              <a:rPr lang="es-ES" sz="3200" dirty="0" err="1"/>
              <a:t>hñ</a:t>
            </a:r>
            <a:r>
              <a:rPr lang="es-ES" sz="3200" dirty="0"/>
              <a:t>&lt;</a:t>
            </a:r>
            <a:r>
              <a:rPr lang="es-ES" sz="3200" dirty="0" err="1"/>
              <a:t>shkfñ</a:t>
            </a:r>
            <a:r>
              <a:rPr lang="es-ES" sz="3200" dirty="0"/>
              <a:t>&lt;</a:t>
            </a:r>
            <a:r>
              <a:rPr lang="es-ES" sz="3200" dirty="0" err="1"/>
              <a:t>ps-kojf-ñsdkljg-ñkljsdg</a:t>
            </a:r>
            <a:r>
              <a:rPr lang="es-ES" sz="3200" dirty="0"/>
              <a:t>´-</a:t>
            </a:r>
            <a:r>
              <a:rPr lang="es-ES" sz="3200" dirty="0" err="1"/>
              <a:t>pñlsdgjdgjdgjdgjdgjdgjdgjdgja</a:t>
            </a:r>
            <a:endParaRPr lang="es-ES" sz="32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6873767-D92A-59A1-47D8-AC4C2E655C56}"/>
              </a:ext>
            </a:extLst>
          </p:cNvPr>
          <p:cNvSpPr txBox="1"/>
          <p:nvPr/>
        </p:nvSpPr>
        <p:spPr>
          <a:xfrm>
            <a:off x="1670784" y="35907964"/>
            <a:ext cx="2719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.</a:t>
            </a:r>
            <a:r>
              <a:rPr lang="es-ES" sz="3200" dirty="0" err="1"/>
              <a:t>kljfsbn</a:t>
            </a:r>
            <a:r>
              <a:rPr lang="es-ES" sz="3200" dirty="0"/>
              <a:t>.&lt;</a:t>
            </a:r>
            <a:r>
              <a:rPr lang="es-ES" sz="3200" dirty="0" err="1"/>
              <a:t>hñ</a:t>
            </a:r>
            <a:r>
              <a:rPr lang="es-ES" sz="3200" dirty="0"/>
              <a:t>&lt;</a:t>
            </a:r>
            <a:r>
              <a:rPr lang="es-ES" sz="3200" dirty="0" err="1"/>
              <a:t>shkfñ</a:t>
            </a:r>
            <a:r>
              <a:rPr lang="es-ES" sz="3200" dirty="0"/>
              <a:t>&lt;</a:t>
            </a:r>
            <a:r>
              <a:rPr lang="es-ES" sz="3200" dirty="0" err="1"/>
              <a:t>ps-kojf-ñsdkljg-ñkljsdg</a:t>
            </a:r>
            <a:r>
              <a:rPr lang="es-ES" sz="3200" dirty="0"/>
              <a:t>´-</a:t>
            </a:r>
            <a:r>
              <a:rPr lang="es-ES" sz="3200" dirty="0" err="1"/>
              <a:t>pñlsdgjdgjdgjdgjdgjdgjdgjdgja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2821378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64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póster Autores Contacto</dc:title>
  <dc:creator>Marta Bouso</dc:creator>
  <cp:lastModifiedBy>usuario</cp:lastModifiedBy>
  <cp:revision>24</cp:revision>
  <cp:lastPrinted>2026-04-07T14:36:58Z</cp:lastPrinted>
  <dcterms:created xsi:type="dcterms:W3CDTF">2020-07-15T07:23:16Z</dcterms:created>
  <dcterms:modified xsi:type="dcterms:W3CDTF">2026-04-08T08:56:36Z</dcterms:modified>
</cp:coreProperties>
</file>