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>
            <a:extLst>
              <a:ext uri="{FF2B5EF4-FFF2-40B4-BE49-F238E27FC236}">
                <a16:creationId xmlns:a16="http://schemas.microsoft.com/office/drawing/2014/main" id="{E7040008-CBBD-B189-4F10-506AC40040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21100"/>
            <a:ext cx="12192000" cy="313690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B536DEC9-A28F-F12F-89BB-873F963349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1200" y="603921"/>
            <a:ext cx="10709185" cy="1826577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s-ES" dirty="0"/>
              <a:t>Título ponencia </a:t>
            </a:r>
            <a:r>
              <a:rPr lang="es-ES" dirty="0" err="1"/>
              <a:t>xxxxxxxxxxxxxxxxxxxxx</a:t>
            </a:r>
            <a:r>
              <a:rPr lang="es-ES" dirty="0"/>
              <a:t> </a:t>
            </a:r>
            <a:r>
              <a:rPr lang="es-ES" dirty="0" err="1"/>
              <a:t>xxxxxxxxxxxxxxxxx</a:t>
            </a:r>
            <a:r>
              <a:rPr lang="es-ES" dirty="0"/>
              <a:t> </a:t>
            </a:r>
            <a:r>
              <a:rPr lang="es-ES" dirty="0" err="1"/>
              <a:t>xxxxxxxxxxx</a:t>
            </a:r>
            <a:endParaRPr lang="es-ES" dirty="0"/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F0728CE9-43F0-D36C-F3A1-D1341C4302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1200" y="3445783"/>
            <a:ext cx="6056672" cy="625833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Nombre Apellidos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AFECA5E8-1084-5A66-4111-2F6FAB76FAAD}"/>
              </a:ext>
            </a:extLst>
          </p:cNvPr>
          <p:cNvSpPr txBox="1">
            <a:spLocks/>
          </p:cNvSpPr>
          <p:nvPr userDrawn="1"/>
        </p:nvSpPr>
        <p:spPr>
          <a:xfrm>
            <a:off x="781199" y="4071616"/>
            <a:ext cx="6056672" cy="625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Centro de trabajo</a:t>
            </a:r>
          </a:p>
        </p:txBody>
      </p:sp>
    </p:spTree>
    <p:extLst>
      <p:ext uri="{BB962C8B-B14F-4D97-AF65-F5344CB8AC3E}">
        <p14:creationId xmlns:p14="http://schemas.microsoft.com/office/powerpoint/2010/main" val="257735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8C2A08-7C67-685D-F26D-03DB832DB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302" y="365125"/>
            <a:ext cx="10275497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23B966-7D6E-3A2B-6E62-00B0C6EC9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302" y="1825625"/>
            <a:ext cx="10275497" cy="385046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54266926-5833-EA91-5C16-6B2128D587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72" y="5676090"/>
            <a:ext cx="4080294" cy="118235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278CB04-0F44-8D96-A027-6A3007C590A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054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0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8679A6A3-A80A-89E4-E4BD-1B2C96AD4D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72" y="5676090"/>
            <a:ext cx="4080294" cy="118235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ED0B97E-2071-AD2F-96E1-EB0637310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674" y="365125"/>
            <a:ext cx="10284125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71150B-3C57-E06F-E3D6-F94CA30A0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675" y="1825625"/>
            <a:ext cx="4675517" cy="3971326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11AEB6-CBC9-6F45-3929-9BA520526B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17721" y="1825625"/>
            <a:ext cx="5436079" cy="39713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42A79B28-9578-4E5D-8669-533EDCC7432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054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26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299A3785-827D-298E-95D1-D281F759D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674" y="365125"/>
            <a:ext cx="10284125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2B9023C0-021C-7818-0AF4-81FFB8C8C7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675" y="1825625"/>
            <a:ext cx="4675517" cy="3971326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10" name="Marcador de contenido 3">
            <a:extLst>
              <a:ext uri="{FF2B5EF4-FFF2-40B4-BE49-F238E27FC236}">
                <a16:creationId xmlns:a16="http://schemas.microsoft.com/office/drawing/2014/main" id="{CA42AE39-6A12-E769-305C-A8224769C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17721" y="1825625"/>
            <a:ext cx="5436079" cy="39713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758C9A15-908F-E76C-78D7-6A05606469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4388" y="5276840"/>
            <a:ext cx="2238910" cy="158856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CE022C9-2901-8E0F-FC0D-0A59BDEA67C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168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611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E2721-8651-B651-8ADE-4BC4B9C1D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B0654DE-8496-6613-ED44-4ED3C4272A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4388" y="5276840"/>
            <a:ext cx="2238910" cy="158856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4E70F6FE-0270-CC91-1B9B-4BCB1B4A57D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168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29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E2721-8651-B651-8ADE-4BC4B9C1D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ADADF6F-9769-FD4C-2DB2-632BB68BD3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26100"/>
            <a:ext cx="12192000" cy="123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021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5A820E9-5ABF-DB3A-9774-5AC7F418C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E7196C-E467-4A1B-E597-0FB65564F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7B4E1C-6290-B144-484D-C7D0DBD77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1683E-BC78-4036-8BFF-C92FB9A4ECB1}" type="datetimeFigureOut">
              <a:rPr lang="es-ES" smtClean="0"/>
              <a:t>16/01/2026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ECDBB6-90B1-3C04-F9E8-0CC4D08484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B1D4D8-884C-FC94-F305-765CB94193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A0E88-EBB3-4AB3-87D0-EE6CECC877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393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60" r:id="rId4"/>
    <p:sldLayoutId id="2147483654" r:id="rId5"/>
    <p:sldLayoutId id="2147483661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4B56A4-3027-7AE5-7F27-D5E98E0C9E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Título Comunicación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48E0D0-52B3-517F-E044-63EAFA34B2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817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3B5DDD-66A4-18D6-BAD8-DC4B14766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7FA1F5-8070-BA99-D85C-EC184F0BF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EBBAA0D-8F96-B679-9F26-4EB6B6B97E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054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17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54B2F4-95D1-0349-9E28-9FFB17E68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1BCBA0-6DA5-F251-805D-789025A662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F794DE6-176F-3173-25E8-C0D9E73AF4F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3452202-EC32-1CC2-152C-5EC4D5652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054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317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801E5-FF62-9C44-CE10-97D7BE3D3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294" y="365125"/>
            <a:ext cx="9559506" cy="1325563"/>
          </a:xfrm>
        </p:spPr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BB003E-8826-13BA-D489-F6EB44577D50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1794294" y="1825625"/>
            <a:ext cx="4225506" cy="3885062"/>
          </a:xfrm>
        </p:spPr>
        <p:txBody>
          <a:bodyPr/>
          <a:lstStyle/>
          <a:p>
            <a:endParaRPr lang="es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A71BE16-D25B-B984-26FC-9638BD4EEC6D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6172200" y="1825625"/>
            <a:ext cx="5181600" cy="3885062"/>
          </a:xfrm>
        </p:spPr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3C10A77-AB84-D234-BB34-019360D738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22" y="6065298"/>
            <a:ext cx="905772" cy="90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174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7B2747-7722-E653-7192-F52515C6F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0508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009733-5AA9-4052-772A-A0E1A6AD3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7863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</Words>
  <Application>Microsoft Office PowerPoint</Application>
  <PresentationFormat>Panorámica</PresentationFormat>
  <Paragraphs>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Título Comunicación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ponencia  xxxxxxxxxxxxxx xxxxxxxxxx xxxxxxxxxxxx</dc:title>
  <dc:creator>usuario</dc:creator>
  <cp:lastModifiedBy>usuario</cp:lastModifiedBy>
  <cp:revision>8</cp:revision>
  <dcterms:created xsi:type="dcterms:W3CDTF">2026-01-15T13:07:35Z</dcterms:created>
  <dcterms:modified xsi:type="dcterms:W3CDTF">2026-01-16T12:19:48Z</dcterms:modified>
</cp:coreProperties>
</file>